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655" r:id="rId4"/>
    <p:sldId id="1656" r:id="rId5"/>
    <p:sldId id="1648" r:id="rId6"/>
    <p:sldId id="1671" r:id="rId7"/>
    <p:sldId id="1657" r:id="rId8"/>
    <p:sldId id="1553" r:id="rId9"/>
    <p:sldId id="1672" r:id="rId10"/>
    <p:sldId id="1673" r:id="rId11"/>
    <p:sldId id="1674" r:id="rId12"/>
    <p:sldId id="1675" r:id="rId13"/>
    <p:sldId id="1676" r:id="rId14"/>
    <p:sldId id="1677" r:id="rId15"/>
    <p:sldId id="1647" r:id="rId16"/>
    <p:sldId id="1678" r:id="rId17"/>
    <p:sldId id="1679" r:id="rId18"/>
    <p:sldId id="1680" r:id="rId19"/>
    <p:sldId id="1681" r:id="rId20"/>
    <p:sldId id="1682" r:id="rId2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9F3AC-22CE-4760-A4CE-B9822E76920B}" v="378" dt="2022-09-10T16:39:28.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DC39F3AC-22CE-4760-A4CE-B9822E76920B}"/>
    <pc:docChg chg="custSel addSld delSld modSld sldOrd">
      <pc:chgData name="Ed Godfrey" userId="61aa7c48ee0e3db0" providerId="LiveId" clId="{DC39F3AC-22CE-4760-A4CE-B9822E76920B}" dt="2022-09-10T16:39:37.176" v="652" actId="47"/>
      <pc:docMkLst>
        <pc:docMk/>
      </pc:docMkLst>
      <pc:sldChg chg="modSp mod">
        <pc:chgData name="Ed Godfrey" userId="61aa7c48ee0e3db0" providerId="LiveId" clId="{DC39F3AC-22CE-4760-A4CE-B9822E76920B}" dt="2022-09-10T16:39:22.385" v="637" actId="20577"/>
        <pc:sldMkLst>
          <pc:docMk/>
          <pc:sldMk cId="3275922726" sldId="1127"/>
        </pc:sldMkLst>
        <pc:spChg chg="mod">
          <ac:chgData name="Ed Godfrey" userId="61aa7c48ee0e3db0" providerId="LiveId" clId="{DC39F3AC-22CE-4760-A4CE-B9822E76920B}" dt="2022-09-10T16:39:22.385" v="637" actId="20577"/>
          <ac:spMkLst>
            <pc:docMk/>
            <pc:sldMk cId="3275922726" sldId="1127"/>
            <ac:spMk id="2" creationId="{F1588051-E0B5-4638-9205-E46E5525908B}"/>
          </ac:spMkLst>
        </pc:spChg>
        <pc:spChg chg="mod">
          <ac:chgData name="Ed Godfrey" userId="61aa7c48ee0e3db0" providerId="LiveId" clId="{DC39F3AC-22CE-4760-A4CE-B9822E76920B}" dt="2022-09-10T16:11:47.699" v="2" actId="6549"/>
          <ac:spMkLst>
            <pc:docMk/>
            <pc:sldMk cId="3275922726" sldId="1127"/>
            <ac:spMk id="5" creationId="{0CAA8F06-2798-4F2A-8DC9-8E009C9AC104}"/>
          </ac:spMkLst>
        </pc:spChg>
      </pc:sldChg>
      <pc:sldChg chg="addSp modSp mod modAnim">
        <pc:chgData name="Ed Godfrey" userId="61aa7c48ee0e3db0" providerId="LiveId" clId="{DC39F3AC-22CE-4760-A4CE-B9822E76920B}" dt="2022-09-10T16:19:28.750" v="226"/>
        <pc:sldMkLst>
          <pc:docMk/>
          <pc:sldMk cId="621266370" sldId="1553"/>
        </pc:sldMkLst>
        <pc:spChg chg="mod">
          <ac:chgData name="Ed Godfrey" userId="61aa7c48ee0e3db0" providerId="LiveId" clId="{DC39F3AC-22CE-4760-A4CE-B9822E76920B}" dt="2022-09-10T16:17:13.484" v="90" actId="6549"/>
          <ac:spMkLst>
            <pc:docMk/>
            <pc:sldMk cId="621266370" sldId="1553"/>
            <ac:spMk id="2" creationId="{F08A2007-B9E6-48A8-9E5E-C98EDFD53C8F}"/>
          </ac:spMkLst>
        </pc:spChg>
        <pc:spChg chg="mod">
          <ac:chgData name="Ed Godfrey" userId="61aa7c48ee0e3db0" providerId="LiveId" clId="{DC39F3AC-22CE-4760-A4CE-B9822E76920B}" dt="2022-09-10T16:18:13.086" v="159" actId="20577"/>
          <ac:spMkLst>
            <pc:docMk/>
            <pc:sldMk cId="621266370" sldId="1553"/>
            <ac:spMk id="4" creationId="{683BA971-1114-F1ED-6EDA-133D2E7D41D7}"/>
          </ac:spMkLst>
        </pc:spChg>
        <pc:spChg chg="mod">
          <ac:chgData name="Ed Godfrey" userId="61aa7c48ee0e3db0" providerId="LiveId" clId="{DC39F3AC-22CE-4760-A4CE-B9822E76920B}" dt="2022-09-10T16:17:36.782" v="93" actId="123"/>
          <ac:spMkLst>
            <pc:docMk/>
            <pc:sldMk cId="621266370" sldId="1553"/>
            <ac:spMk id="5" creationId="{0048B24D-B0CA-4CAF-1976-88BA3D33BBA5}"/>
          </ac:spMkLst>
        </pc:spChg>
        <pc:spChg chg="add mod">
          <ac:chgData name="Ed Godfrey" userId="61aa7c48ee0e3db0" providerId="LiveId" clId="{DC39F3AC-22CE-4760-A4CE-B9822E76920B}" dt="2022-09-10T16:19:14.777" v="224" actId="255"/>
          <ac:spMkLst>
            <pc:docMk/>
            <pc:sldMk cId="621266370" sldId="1553"/>
            <ac:spMk id="6" creationId="{D994B878-B4D4-D356-B4DC-B7ED51DA841B}"/>
          </ac:spMkLst>
        </pc:spChg>
      </pc:sldChg>
      <pc:sldChg chg="del">
        <pc:chgData name="Ed Godfrey" userId="61aa7c48ee0e3db0" providerId="LiveId" clId="{DC39F3AC-22CE-4760-A4CE-B9822E76920B}" dt="2022-09-10T16:13:15.849" v="3" actId="47"/>
        <pc:sldMkLst>
          <pc:docMk/>
          <pc:sldMk cId="753449726" sldId="1598"/>
        </pc:sldMkLst>
      </pc:sldChg>
      <pc:sldChg chg="del">
        <pc:chgData name="Ed Godfrey" userId="61aa7c48ee0e3db0" providerId="LiveId" clId="{DC39F3AC-22CE-4760-A4CE-B9822E76920B}" dt="2022-09-10T16:39:30.966" v="639" actId="47"/>
        <pc:sldMkLst>
          <pc:docMk/>
          <pc:sldMk cId="401844645" sldId="1639"/>
        </pc:sldMkLst>
      </pc:sldChg>
      <pc:sldChg chg="modSp mod modAnim">
        <pc:chgData name="Ed Godfrey" userId="61aa7c48ee0e3db0" providerId="LiveId" clId="{DC39F3AC-22CE-4760-A4CE-B9822E76920B}" dt="2022-09-10T16:34:50.380" v="564" actId="5793"/>
        <pc:sldMkLst>
          <pc:docMk/>
          <pc:sldMk cId="1648792288" sldId="1647"/>
        </pc:sldMkLst>
        <pc:spChg chg="mod">
          <ac:chgData name="Ed Godfrey" userId="61aa7c48ee0e3db0" providerId="LiveId" clId="{DC39F3AC-22CE-4760-A4CE-B9822E76920B}" dt="2022-09-10T16:30:25.500" v="485" actId="20577"/>
          <ac:spMkLst>
            <pc:docMk/>
            <pc:sldMk cId="1648792288" sldId="1647"/>
            <ac:spMk id="3" creationId="{F6C638D0-C884-48CF-BE26-27EEF100FAF2}"/>
          </ac:spMkLst>
        </pc:spChg>
        <pc:spChg chg="mod">
          <ac:chgData name="Ed Godfrey" userId="61aa7c48ee0e3db0" providerId="LiveId" clId="{DC39F3AC-22CE-4760-A4CE-B9822E76920B}" dt="2022-09-10T16:34:50.380" v="564" actId="5793"/>
          <ac:spMkLst>
            <pc:docMk/>
            <pc:sldMk cId="1648792288" sldId="1647"/>
            <ac:spMk id="4" creationId="{0E6E9A8B-1E5D-C564-E299-CEBABA1ED1E5}"/>
          </ac:spMkLst>
        </pc:spChg>
      </pc:sldChg>
      <pc:sldChg chg="modSp mod ord">
        <pc:chgData name="Ed Godfrey" userId="61aa7c48ee0e3db0" providerId="LiveId" clId="{DC39F3AC-22CE-4760-A4CE-B9822E76920B}" dt="2022-09-10T16:14:10.732" v="22" actId="20577"/>
        <pc:sldMkLst>
          <pc:docMk/>
          <pc:sldMk cId="3958678030" sldId="1648"/>
        </pc:sldMkLst>
        <pc:spChg chg="mod">
          <ac:chgData name="Ed Godfrey" userId="61aa7c48ee0e3db0" providerId="LiveId" clId="{DC39F3AC-22CE-4760-A4CE-B9822E76920B}" dt="2022-09-10T16:14:04.615" v="7" actId="255"/>
          <ac:spMkLst>
            <pc:docMk/>
            <pc:sldMk cId="3958678030" sldId="1648"/>
            <ac:spMk id="2" creationId="{F08A2007-B9E6-48A8-9E5E-C98EDFD53C8F}"/>
          </ac:spMkLst>
        </pc:spChg>
        <pc:spChg chg="mod">
          <ac:chgData name="Ed Godfrey" userId="61aa7c48ee0e3db0" providerId="LiveId" clId="{DC39F3AC-22CE-4760-A4CE-B9822E76920B}" dt="2022-09-10T16:14:10.732" v="22" actId="20577"/>
          <ac:spMkLst>
            <pc:docMk/>
            <pc:sldMk cId="3958678030" sldId="1648"/>
            <ac:spMk id="3" creationId="{F6C638D0-C884-48CF-BE26-27EEF100FAF2}"/>
          </ac:spMkLst>
        </pc:spChg>
      </pc:sldChg>
      <pc:sldChg chg="del">
        <pc:chgData name="Ed Godfrey" userId="61aa7c48ee0e3db0" providerId="LiveId" clId="{DC39F3AC-22CE-4760-A4CE-B9822E76920B}" dt="2022-09-10T16:39:31.903" v="641" actId="47"/>
        <pc:sldMkLst>
          <pc:docMk/>
          <pc:sldMk cId="387755013" sldId="1652"/>
        </pc:sldMkLst>
      </pc:sldChg>
      <pc:sldChg chg="del">
        <pc:chgData name="Ed Godfrey" userId="61aa7c48ee0e3db0" providerId="LiveId" clId="{DC39F3AC-22CE-4760-A4CE-B9822E76920B}" dt="2022-09-10T16:30:14.622" v="458" actId="47"/>
        <pc:sldMkLst>
          <pc:docMk/>
          <pc:sldMk cId="794889786" sldId="1658"/>
        </pc:sldMkLst>
      </pc:sldChg>
      <pc:sldChg chg="del">
        <pc:chgData name="Ed Godfrey" userId="61aa7c48ee0e3db0" providerId="LiveId" clId="{DC39F3AC-22CE-4760-A4CE-B9822E76920B}" dt="2022-09-10T16:39:31.467" v="640" actId="47"/>
        <pc:sldMkLst>
          <pc:docMk/>
          <pc:sldMk cId="3164253894" sldId="1659"/>
        </pc:sldMkLst>
      </pc:sldChg>
      <pc:sldChg chg="del">
        <pc:chgData name="Ed Godfrey" userId="61aa7c48ee0e3db0" providerId="LiveId" clId="{DC39F3AC-22CE-4760-A4CE-B9822E76920B}" dt="2022-09-10T16:39:32.433" v="642" actId="47"/>
        <pc:sldMkLst>
          <pc:docMk/>
          <pc:sldMk cId="3739339795" sldId="1660"/>
        </pc:sldMkLst>
      </pc:sldChg>
      <pc:sldChg chg="del">
        <pc:chgData name="Ed Godfrey" userId="61aa7c48ee0e3db0" providerId="LiveId" clId="{DC39F3AC-22CE-4760-A4CE-B9822E76920B}" dt="2022-09-10T16:39:32.919" v="643" actId="47"/>
        <pc:sldMkLst>
          <pc:docMk/>
          <pc:sldMk cId="3864349721" sldId="1661"/>
        </pc:sldMkLst>
      </pc:sldChg>
      <pc:sldChg chg="del">
        <pc:chgData name="Ed Godfrey" userId="61aa7c48ee0e3db0" providerId="LiveId" clId="{DC39F3AC-22CE-4760-A4CE-B9822E76920B}" dt="2022-09-10T16:39:33.477" v="644" actId="47"/>
        <pc:sldMkLst>
          <pc:docMk/>
          <pc:sldMk cId="2180010456" sldId="1662"/>
        </pc:sldMkLst>
      </pc:sldChg>
      <pc:sldChg chg="del">
        <pc:chgData name="Ed Godfrey" userId="61aa7c48ee0e3db0" providerId="LiveId" clId="{DC39F3AC-22CE-4760-A4CE-B9822E76920B}" dt="2022-09-10T16:39:33.922" v="645" actId="47"/>
        <pc:sldMkLst>
          <pc:docMk/>
          <pc:sldMk cId="2150826881" sldId="1663"/>
        </pc:sldMkLst>
      </pc:sldChg>
      <pc:sldChg chg="del">
        <pc:chgData name="Ed Godfrey" userId="61aa7c48ee0e3db0" providerId="LiveId" clId="{DC39F3AC-22CE-4760-A4CE-B9822E76920B}" dt="2022-09-10T16:39:34.317" v="646" actId="47"/>
        <pc:sldMkLst>
          <pc:docMk/>
          <pc:sldMk cId="1228994613" sldId="1664"/>
        </pc:sldMkLst>
      </pc:sldChg>
      <pc:sldChg chg="del">
        <pc:chgData name="Ed Godfrey" userId="61aa7c48ee0e3db0" providerId="LiveId" clId="{DC39F3AC-22CE-4760-A4CE-B9822E76920B}" dt="2022-09-10T16:39:34.824" v="647" actId="47"/>
        <pc:sldMkLst>
          <pc:docMk/>
          <pc:sldMk cId="1299126672" sldId="1665"/>
        </pc:sldMkLst>
      </pc:sldChg>
      <pc:sldChg chg="del">
        <pc:chgData name="Ed Godfrey" userId="61aa7c48ee0e3db0" providerId="LiveId" clId="{DC39F3AC-22CE-4760-A4CE-B9822E76920B}" dt="2022-09-10T16:39:35.172" v="648" actId="47"/>
        <pc:sldMkLst>
          <pc:docMk/>
          <pc:sldMk cId="4088956618" sldId="1666"/>
        </pc:sldMkLst>
      </pc:sldChg>
      <pc:sldChg chg="del">
        <pc:chgData name="Ed Godfrey" userId="61aa7c48ee0e3db0" providerId="LiveId" clId="{DC39F3AC-22CE-4760-A4CE-B9822E76920B}" dt="2022-09-10T16:39:35.541" v="649" actId="47"/>
        <pc:sldMkLst>
          <pc:docMk/>
          <pc:sldMk cId="393265666" sldId="1667"/>
        </pc:sldMkLst>
      </pc:sldChg>
      <pc:sldChg chg="del">
        <pc:chgData name="Ed Godfrey" userId="61aa7c48ee0e3db0" providerId="LiveId" clId="{DC39F3AC-22CE-4760-A4CE-B9822E76920B}" dt="2022-09-10T16:39:35.918" v="650" actId="47"/>
        <pc:sldMkLst>
          <pc:docMk/>
          <pc:sldMk cId="1973674364" sldId="1668"/>
        </pc:sldMkLst>
      </pc:sldChg>
      <pc:sldChg chg="del">
        <pc:chgData name="Ed Godfrey" userId="61aa7c48ee0e3db0" providerId="LiveId" clId="{DC39F3AC-22CE-4760-A4CE-B9822E76920B}" dt="2022-09-10T16:39:36.551" v="651" actId="47"/>
        <pc:sldMkLst>
          <pc:docMk/>
          <pc:sldMk cId="1718330547" sldId="1669"/>
        </pc:sldMkLst>
      </pc:sldChg>
      <pc:sldChg chg="del">
        <pc:chgData name="Ed Godfrey" userId="61aa7c48ee0e3db0" providerId="LiveId" clId="{DC39F3AC-22CE-4760-A4CE-B9822E76920B}" dt="2022-09-10T16:39:37.176" v="652" actId="47"/>
        <pc:sldMkLst>
          <pc:docMk/>
          <pc:sldMk cId="3447170922" sldId="1670"/>
        </pc:sldMkLst>
      </pc:sldChg>
      <pc:sldChg chg="modSp add mod">
        <pc:chgData name="Ed Godfrey" userId="61aa7c48ee0e3db0" providerId="LiveId" clId="{DC39F3AC-22CE-4760-A4CE-B9822E76920B}" dt="2022-09-10T16:15:52.628" v="57" actId="947"/>
        <pc:sldMkLst>
          <pc:docMk/>
          <pc:sldMk cId="4138672596" sldId="1671"/>
        </pc:sldMkLst>
        <pc:spChg chg="mod">
          <ac:chgData name="Ed Godfrey" userId="61aa7c48ee0e3db0" providerId="LiveId" clId="{DC39F3AC-22CE-4760-A4CE-B9822E76920B}" dt="2022-09-10T16:15:52.628" v="57" actId="947"/>
          <ac:spMkLst>
            <pc:docMk/>
            <pc:sldMk cId="4138672596" sldId="1671"/>
            <ac:spMk id="2" creationId="{F08A2007-B9E6-48A8-9E5E-C98EDFD53C8F}"/>
          </ac:spMkLst>
        </pc:spChg>
        <pc:spChg chg="mod">
          <ac:chgData name="Ed Godfrey" userId="61aa7c48ee0e3db0" providerId="LiveId" clId="{DC39F3AC-22CE-4760-A4CE-B9822E76920B}" dt="2022-09-10T16:14:42.410" v="43" actId="20577"/>
          <ac:spMkLst>
            <pc:docMk/>
            <pc:sldMk cId="4138672596" sldId="1671"/>
            <ac:spMk id="3" creationId="{F6C638D0-C884-48CF-BE26-27EEF100FAF2}"/>
          </ac:spMkLst>
        </pc:spChg>
      </pc:sldChg>
      <pc:sldChg chg="modSp add mod">
        <pc:chgData name="Ed Godfrey" userId="61aa7c48ee0e3db0" providerId="LiveId" clId="{DC39F3AC-22CE-4760-A4CE-B9822E76920B}" dt="2022-09-10T16:21:27.787" v="271" actId="20577"/>
        <pc:sldMkLst>
          <pc:docMk/>
          <pc:sldMk cId="3933041020" sldId="1672"/>
        </pc:sldMkLst>
        <pc:spChg chg="mod">
          <ac:chgData name="Ed Godfrey" userId="61aa7c48ee0e3db0" providerId="LiveId" clId="{DC39F3AC-22CE-4760-A4CE-B9822E76920B}" dt="2022-09-10T16:21:27.787" v="271" actId="20577"/>
          <ac:spMkLst>
            <pc:docMk/>
            <pc:sldMk cId="3933041020" sldId="1672"/>
            <ac:spMk id="2" creationId="{F08A2007-B9E6-48A8-9E5E-C98EDFD53C8F}"/>
          </ac:spMkLst>
        </pc:spChg>
        <pc:spChg chg="mod">
          <ac:chgData name="Ed Godfrey" userId="61aa7c48ee0e3db0" providerId="LiveId" clId="{DC39F3AC-22CE-4760-A4CE-B9822E76920B}" dt="2022-09-10T16:21:16.097" v="247" actId="20577"/>
          <ac:spMkLst>
            <pc:docMk/>
            <pc:sldMk cId="3933041020" sldId="1672"/>
            <ac:spMk id="3" creationId="{F6C638D0-C884-48CF-BE26-27EEF100FAF2}"/>
          </ac:spMkLst>
        </pc:spChg>
      </pc:sldChg>
      <pc:sldChg chg="modSp add mod">
        <pc:chgData name="Ed Godfrey" userId="61aa7c48ee0e3db0" providerId="LiveId" clId="{DC39F3AC-22CE-4760-A4CE-B9822E76920B}" dt="2022-09-10T16:23:00.855" v="287" actId="6549"/>
        <pc:sldMkLst>
          <pc:docMk/>
          <pc:sldMk cId="4158663717" sldId="1673"/>
        </pc:sldMkLst>
        <pc:spChg chg="mod">
          <ac:chgData name="Ed Godfrey" userId="61aa7c48ee0e3db0" providerId="LiveId" clId="{DC39F3AC-22CE-4760-A4CE-B9822E76920B}" dt="2022-09-10T16:22:52.436" v="280" actId="20577"/>
          <ac:spMkLst>
            <pc:docMk/>
            <pc:sldMk cId="4158663717" sldId="1673"/>
            <ac:spMk id="2" creationId="{F08A2007-B9E6-48A8-9E5E-C98EDFD53C8F}"/>
          </ac:spMkLst>
        </pc:spChg>
        <pc:spChg chg="mod">
          <ac:chgData name="Ed Godfrey" userId="61aa7c48ee0e3db0" providerId="LiveId" clId="{DC39F3AC-22CE-4760-A4CE-B9822E76920B}" dt="2022-09-10T16:23:00.855" v="287" actId="6549"/>
          <ac:spMkLst>
            <pc:docMk/>
            <pc:sldMk cId="4158663717" sldId="1673"/>
            <ac:spMk id="3" creationId="{F6C638D0-C884-48CF-BE26-27EEF100FAF2}"/>
          </ac:spMkLst>
        </pc:spChg>
      </pc:sldChg>
      <pc:sldChg chg="delSp modSp add mod delAnim modAnim">
        <pc:chgData name="Ed Godfrey" userId="61aa7c48ee0e3db0" providerId="LiveId" clId="{DC39F3AC-22CE-4760-A4CE-B9822E76920B}" dt="2022-09-10T16:26:16.048" v="392" actId="21"/>
        <pc:sldMkLst>
          <pc:docMk/>
          <pc:sldMk cId="4138311166" sldId="1674"/>
        </pc:sldMkLst>
        <pc:spChg chg="mod">
          <ac:chgData name="Ed Godfrey" userId="61aa7c48ee0e3db0" providerId="LiveId" clId="{DC39F3AC-22CE-4760-A4CE-B9822E76920B}" dt="2022-09-10T16:24:50.621" v="388" actId="20577"/>
          <ac:spMkLst>
            <pc:docMk/>
            <pc:sldMk cId="4138311166" sldId="1674"/>
            <ac:spMk id="4" creationId="{683BA971-1114-F1ED-6EDA-133D2E7D41D7}"/>
          </ac:spMkLst>
        </pc:spChg>
        <pc:spChg chg="del mod">
          <ac:chgData name="Ed Godfrey" userId="61aa7c48ee0e3db0" providerId="LiveId" clId="{DC39F3AC-22CE-4760-A4CE-B9822E76920B}" dt="2022-09-10T16:26:16.048" v="392" actId="21"/>
          <ac:spMkLst>
            <pc:docMk/>
            <pc:sldMk cId="4138311166" sldId="1674"/>
            <ac:spMk id="6" creationId="{D994B878-B4D4-D356-B4DC-B7ED51DA841B}"/>
          </ac:spMkLst>
        </pc:spChg>
      </pc:sldChg>
      <pc:sldChg chg="modSp add mod">
        <pc:chgData name="Ed Godfrey" userId="61aa7c48ee0e3db0" providerId="LiveId" clId="{DC39F3AC-22CE-4760-A4CE-B9822E76920B}" dt="2022-09-10T16:27:27.085" v="433" actId="20577"/>
        <pc:sldMkLst>
          <pc:docMk/>
          <pc:sldMk cId="2804190274" sldId="1675"/>
        </pc:sldMkLst>
        <pc:spChg chg="mod">
          <ac:chgData name="Ed Godfrey" userId="61aa7c48ee0e3db0" providerId="LiveId" clId="{DC39F3AC-22CE-4760-A4CE-B9822E76920B}" dt="2022-09-10T16:27:20.869" v="419" actId="255"/>
          <ac:spMkLst>
            <pc:docMk/>
            <pc:sldMk cId="2804190274" sldId="1675"/>
            <ac:spMk id="2" creationId="{F08A2007-B9E6-48A8-9E5E-C98EDFD53C8F}"/>
          </ac:spMkLst>
        </pc:spChg>
        <pc:spChg chg="mod">
          <ac:chgData name="Ed Godfrey" userId="61aa7c48ee0e3db0" providerId="LiveId" clId="{DC39F3AC-22CE-4760-A4CE-B9822E76920B}" dt="2022-09-10T16:27:27.085" v="433" actId="20577"/>
          <ac:spMkLst>
            <pc:docMk/>
            <pc:sldMk cId="2804190274" sldId="1675"/>
            <ac:spMk id="3" creationId="{F6C638D0-C884-48CF-BE26-27EEF100FAF2}"/>
          </ac:spMkLst>
        </pc:spChg>
      </pc:sldChg>
      <pc:sldChg chg="modSp add modAnim">
        <pc:chgData name="Ed Godfrey" userId="61aa7c48ee0e3db0" providerId="LiveId" clId="{DC39F3AC-22CE-4760-A4CE-B9822E76920B}" dt="2022-09-10T16:28:35.575" v="436" actId="113"/>
        <pc:sldMkLst>
          <pc:docMk/>
          <pc:sldMk cId="232760700" sldId="1676"/>
        </pc:sldMkLst>
        <pc:spChg chg="mod">
          <ac:chgData name="Ed Godfrey" userId="61aa7c48ee0e3db0" providerId="LiveId" clId="{DC39F3AC-22CE-4760-A4CE-B9822E76920B}" dt="2022-09-10T16:28:35.575" v="436" actId="113"/>
          <ac:spMkLst>
            <pc:docMk/>
            <pc:sldMk cId="232760700" sldId="1676"/>
            <ac:spMk id="5" creationId="{0048B24D-B0CA-4CAF-1976-88BA3D33BBA5}"/>
          </ac:spMkLst>
        </pc:spChg>
      </pc:sldChg>
      <pc:sldChg chg="modSp add mod">
        <pc:chgData name="Ed Godfrey" userId="61aa7c48ee0e3db0" providerId="LiveId" clId="{DC39F3AC-22CE-4760-A4CE-B9822E76920B}" dt="2022-09-10T16:30:00.669" v="457" actId="20577"/>
        <pc:sldMkLst>
          <pc:docMk/>
          <pc:sldMk cId="1331618296" sldId="1677"/>
        </pc:sldMkLst>
        <pc:spChg chg="mod">
          <ac:chgData name="Ed Godfrey" userId="61aa7c48ee0e3db0" providerId="LiveId" clId="{DC39F3AC-22CE-4760-A4CE-B9822E76920B}" dt="2022-09-10T16:30:00.669" v="457" actId="20577"/>
          <ac:spMkLst>
            <pc:docMk/>
            <pc:sldMk cId="1331618296" sldId="1677"/>
            <ac:spMk id="2" creationId="{F08A2007-B9E6-48A8-9E5E-C98EDFD53C8F}"/>
          </ac:spMkLst>
        </pc:spChg>
        <pc:spChg chg="mod">
          <ac:chgData name="Ed Godfrey" userId="61aa7c48ee0e3db0" providerId="LiveId" clId="{DC39F3AC-22CE-4760-A4CE-B9822E76920B}" dt="2022-09-10T16:29:56.460" v="455" actId="20577"/>
          <ac:spMkLst>
            <pc:docMk/>
            <pc:sldMk cId="1331618296" sldId="1677"/>
            <ac:spMk id="3" creationId="{F6C638D0-C884-48CF-BE26-27EEF100FAF2}"/>
          </ac:spMkLst>
        </pc:spChg>
      </pc:sldChg>
      <pc:sldChg chg="modSp add modAnim">
        <pc:chgData name="Ed Godfrey" userId="61aa7c48ee0e3db0" providerId="LiveId" clId="{DC39F3AC-22CE-4760-A4CE-B9822E76920B}" dt="2022-09-10T16:34:34.397" v="563"/>
        <pc:sldMkLst>
          <pc:docMk/>
          <pc:sldMk cId="161838026" sldId="1678"/>
        </pc:sldMkLst>
        <pc:spChg chg="mod">
          <ac:chgData name="Ed Godfrey" userId="61aa7c48ee0e3db0" providerId="LiveId" clId="{DC39F3AC-22CE-4760-A4CE-B9822E76920B}" dt="2022-09-10T16:33:59.512" v="540" actId="255"/>
          <ac:spMkLst>
            <pc:docMk/>
            <pc:sldMk cId="161838026" sldId="1678"/>
            <ac:spMk id="4" creationId="{0E6E9A8B-1E5D-C564-E299-CEBABA1ED1E5}"/>
          </ac:spMkLst>
        </pc:spChg>
      </pc:sldChg>
      <pc:sldChg chg="modSp add modAnim">
        <pc:chgData name="Ed Godfrey" userId="61aa7c48ee0e3db0" providerId="LiveId" clId="{DC39F3AC-22CE-4760-A4CE-B9822E76920B}" dt="2022-09-10T16:36:16.442" v="591"/>
        <pc:sldMkLst>
          <pc:docMk/>
          <pc:sldMk cId="1663433076" sldId="1679"/>
        </pc:sldMkLst>
        <pc:spChg chg="mod">
          <ac:chgData name="Ed Godfrey" userId="61aa7c48ee0e3db0" providerId="LiveId" clId="{DC39F3AC-22CE-4760-A4CE-B9822E76920B}" dt="2022-09-10T16:35:56.072" v="569" actId="255"/>
          <ac:spMkLst>
            <pc:docMk/>
            <pc:sldMk cId="1663433076" sldId="1679"/>
            <ac:spMk id="4" creationId="{0E6E9A8B-1E5D-C564-E299-CEBABA1ED1E5}"/>
          </ac:spMkLst>
        </pc:spChg>
      </pc:sldChg>
      <pc:sldChg chg="modSp add modAnim">
        <pc:chgData name="Ed Godfrey" userId="61aa7c48ee0e3db0" providerId="LiveId" clId="{DC39F3AC-22CE-4760-A4CE-B9822E76920B}" dt="2022-09-10T16:37:38.250" v="618"/>
        <pc:sldMkLst>
          <pc:docMk/>
          <pc:sldMk cId="1975149722" sldId="1680"/>
        </pc:sldMkLst>
        <pc:spChg chg="mod">
          <ac:chgData name="Ed Godfrey" userId="61aa7c48ee0e3db0" providerId="LiveId" clId="{DC39F3AC-22CE-4760-A4CE-B9822E76920B}" dt="2022-09-10T16:37:18.742" v="596" actId="255"/>
          <ac:spMkLst>
            <pc:docMk/>
            <pc:sldMk cId="1975149722" sldId="1680"/>
            <ac:spMk id="4" creationId="{0E6E9A8B-1E5D-C564-E299-CEBABA1ED1E5}"/>
          </ac:spMkLst>
        </pc:spChg>
      </pc:sldChg>
      <pc:sldChg chg="modSp add modAnim">
        <pc:chgData name="Ed Godfrey" userId="61aa7c48ee0e3db0" providerId="LiveId" clId="{DC39F3AC-22CE-4760-A4CE-B9822E76920B}" dt="2022-09-10T16:38:49.722" v="635"/>
        <pc:sldMkLst>
          <pc:docMk/>
          <pc:sldMk cId="3425568441" sldId="1681"/>
        </pc:sldMkLst>
        <pc:spChg chg="mod">
          <ac:chgData name="Ed Godfrey" userId="61aa7c48ee0e3db0" providerId="LiveId" clId="{DC39F3AC-22CE-4760-A4CE-B9822E76920B}" dt="2022-09-10T16:38:26.436" v="622" actId="113"/>
          <ac:spMkLst>
            <pc:docMk/>
            <pc:sldMk cId="3425568441" sldId="1681"/>
            <ac:spMk id="4" creationId="{0E6E9A8B-1E5D-C564-E299-CEBABA1ED1E5}"/>
          </ac:spMkLst>
        </pc:spChg>
      </pc:sldChg>
      <pc:sldChg chg="add">
        <pc:chgData name="Ed Godfrey" userId="61aa7c48ee0e3db0" providerId="LiveId" clId="{DC39F3AC-22CE-4760-A4CE-B9822E76920B}" dt="2022-09-10T16:39:28.855" v="638"/>
        <pc:sldMkLst>
          <pc:docMk/>
          <pc:sldMk cId="1664423361" sldId="16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9/10/2022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9/10/2022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9/10/2022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9/10/2022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9/10/2022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9/10/2022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September 11,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The Account of Apostates</a:t>
            </a:r>
          </a:p>
          <a:p>
            <a:pPr algn="ctr"/>
            <a:r>
              <a:rPr lang="en-US" sz="3200" dirty="0"/>
              <a:t>Part 2</a:t>
            </a:r>
          </a:p>
          <a:p>
            <a:pPr algn="ctr"/>
            <a:r>
              <a:rPr lang="en-US" sz="2800" i="1" dirty="0"/>
              <a:t>Jude 8-13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Corinthians 4:4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323987"/>
          </a:xfrm>
          <a:prstGeom prst="rect">
            <a:avLst/>
          </a:prstGeom>
          <a:noFill/>
        </p:spPr>
        <p:txBody>
          <a:bodyPr wrap="square" rtlCol="0">
            <a:spAutoFit/>
          </a:bodyPr>
          <a:lstStyle/>
          <a:p>
            <a:pPr marL="0" marR="0" algn="just">
              <a:spcBef>
                <a:spcPts val="0"/>
              </a:spcBef>
              <a:spcAft>
                <a:spcPts val="0"/>
              </a:spcAft>
            </a:pPr>
            <a:r>
              <a:rPr lang="en-US" sz="4800" i="1" dirty="0">
                <a:latin typeface="Calibri" panose="020F0502020204030204" pitchFamily="34" charset="0"/>
                <a:ea typeface="Calibri" panose="020F0502020204030204" pitchFamily="34" charset="0"/>
                <a:cs typeface="Calibri" panose="020F0502020204030204" pitchFamily="34" charset="0"/>
              </a:rPr>
              <a:t>…</a:t>
            </a:r>
            <a:r>
              <a:rPr lang="en-US" sz="4800" i="1" dirty="0">
                <a:effectLst/>
                <a:latin typeface="Calibri" panose="020F0502020204030204" pitchFamily="34" charset="0"/>
                <a:ea typeface="Calibri" panose="020F0502020204030204" pitchFamily="34" charset="0"/>
                <a:cs typeface="Calibri" panose="020F0502020204030204" pitchFamily="34" charset="0"/>
              </a:rPr>
              <a:t>the god of this world has blinded the minds of the unbelieving so that they might not see the light of the gospel of the glory of Christ, who is the image of God.</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6637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debased attitude</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(10)</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1200329"/>
          </a:xfrm>
          <a:prstGeom prst="rect">
            <a:avLst/>
          </a:prstGeom>
          <a:noFill/>
        </p:spPr>
        <p:txBody>
          <a:bodyPr wrap="square" rtlCol="0">
            <a:spAutoFit/>
          </a:bodyPr>
          <a:lstStyle/>
          <a:p>
            <a:pPr algn="just"/>
            <a:r>
              <a:rPr lang="en-US" sz="2400" i="1" dirty="0"/>
              <a:t>But these men revile the things which they do not understand; and the things which they know by instinct, like unreasoning animals, by these things they are destroyed.</a:t>
            </a:r>
            <a:endParaRPr lang="en-US" sz="2400" dirty="0"/>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716765"/>
            <a:ext cx="11590636" cy="1077218"/>
          </a:xfrm>
          <a:prstGeom prst="rect">
            <a:avLst/>
          </a:prstGeom>
          <a:noFill/>
        </p:spPr>
        <p:txBody>
          <a:bodyPr wrap="square" rtlCol="0">
            <a:spAutoFit/>
          </a:bodyPr>
          <a:lstStyle/>
          <a:p>
            <a:pPr marL="514350" indent="-514350" algn="just">
              <a:buAutoNum type="alphaUcPeriod"/>
            </a:pPr>
            <a:r>
              <a:rPr lang="en-US" sz="3200" dirty="0"/>
              <a:t>They are spiritually ignorant </a:t>
            </a:r>
            <a:r>
              <a:rPr lang="en-US" sz="3200" baseline="30000" dirty="0"/>
              <a:t>(10a)</a:t>
            </a:r>
          </a:p>
          <a:p>
            <a:pPr marL="514350" indent="-514350" algn="just">
              <a:buAutoNum type="alphaUcPeriod"/>
            </a:pPr>
            <a:r>
              <a:rPr lang="en-US" sz="3200" dirty="0"/>
              <a:t>They are solely instinctual </a:t>
            </a:r>
            <a:r>
              <a:rPr lang="en-US" sz="3200" baseline="30000" dirty="0"/>
              <a:t>(10b)</a:t>
            </a:r>
          </a:p>
        </p:txBody>
      </p:sp>
    </p:spTree>
    <p:extLst>
      <p:ext uri="{BB962C8B-B14F-4D97-AF65-F5344CB8AC3E}">
        <p14:creationId xmlns:p14="http://schemas.microsoft.com/office/powerpoint/2010/main" val="41383111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1:20-23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909310"/>
          </a:xfrm>
          <a:prstGeom prst="rect">
            <a:avLst/>
          </a:prstGeom>
          <a:noFill/>
        </p:spPr>
        <p:txBody>
          <a:bodyPr wrap="square" rtlCol="0">
            <a:spAutoFit/>
          </a:bodyPr>
          <a:lstStyle/>
          <a:p>
            <a:pPr marL="0" marR="0" algn="just">
              <a:spcBef>
                <a:spcPts val="0"/>
              </a:spcBef>
              <a:spcAft>
                <a:spcPts val="0"/>
              </a:spcAft>
            </a:pPr>
            <a:r>
              <a:rPr lang="en-US" sz="3600" i="1" dirty="0">
                <a:latin typeface="Calibri" panose="020F0502020204030204" pitchFamily="34" charset="0"/>
                <a:ea typeface="Calibri" panose="020F0502020204030204" pitchFamily="34" charset="0"/>
                <a:cs typeface="Calibri" panose="020F0502020204030204" pitchFamily="34" charset="0"/>
              </a:rPr>
              <a:t>20 For since the creation of the world His invisible attributes, His eternal power and divine nature, have been clearly seen, being understood through what has been made, so that they are without excuse. 21 For even though they knew God, they did not honor Him as God or give thanks, but they became futile in their speculations, and their foolish heart was darkened. 22 Professing to be wise, they became fools, 23 and exchanged the glory of the incorruptible God for an image in the form of corruptible man and of birds and four-footed animals and crawling creatures. </a:t>
            </a: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1902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debased attitude</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(10)</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1200329"/>
          </a:xfrm>
          <a:prstGeom prst="rect">
            <a:avLst/>
          </a:prstGeom>
          <a:noFill/>
        </p:spPr>
        <p:txBody>
          <a:bodyPr wrap="square" rtlCol="0">
            <a:spAutoFit/>
          </a:bodyPr>
          <a:lstStyle/>
          <a:p>
            <a:pPr algn="just"/>
            <a:r>
              <a:rPr lang="en-US" sz="2400" i="1" dirty="0"/>
              <a:t>But these men revile the things which they do not understand; and the things which they know by instinct, like unreasoning animals, </a:t>
            </a:r>
            <a:r>
              <a:rPr lang="en-US" sz="2400" b="1" i="1" dirty="0"/>
              <a:t>by these things they are destroyed.</a:t>
            </a:r>
            <a:endParaRPr lang="en-US" sz="2400" b="1" dirty="0"/>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716765"/>
            <a:ext cx="11590636" cy="1077218"/>
          </a:xfrm>
          <a:prstGeom prst="rect">
            <a:avLst/>
          </a:prstGeom>
          <a:noFill/>
        </p:spPr>
        <p:txBody>
          <a:bodyPr wrap="square" rtlCol="0">
            <a:spAutoFit/>
          </a:bodyPr>
          <a:lstStyle/>
          <a:p>
            <a:pPr marL="514350" indent="-514350" algn="just">
              <a:buAutoNum type="alphaUcPeriod"/>
            </a:pPr>
            <a:r>
              <a:rPr lang="en-US" sz="3200" dirty="0"/>
              <a:t>They are spiritually ignorant </a:t>
            </a:r>
            <a:r>
              <a:rPr lang="en-US" sz="3200" baseline="30000" dirty="0"/>
              <a:t>(10a)</a:t>
            </a:r>
          </a:p>
          <a:p>
            <a:pPr marL="514350" indent="-514350" algn="just">
              <a:buAutoNum type="alphaUcPeriod"/>
            </a:pPr>
            <a:r>
              <a:rPr lang="en-US" sz="3200" dirty="0"/>
              <a:t>They are solely instinctual </a:t>
            </a:r>
            <a:r>
              <a:rPr lang="en-US" sz="3200" baseline="30000" dirty="0"/>
              <a:t>(10b)</a:t>
            </a:r>
          </a:p>
        </p:txBody>
      </p:sp>
    </p:spTree>
    <p:extLst>
      <p:ext uri="{BB962C8B-B14F-4D97-AF65-F5344CB8AC3E}">
        <p14:creationId xmlns:p14="http://schemas.microsoft.com/office/powerpoint/2010/main" val="2327607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Psalm 51:2; 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00767"/>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rPr>
              <a:t>“Wash me thoroughly from my iniquity and cleanse me from my sin….Create in me a clean heart, O God, and renew a steadfast spirit within me”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6182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Steps to Avoid Apostasy</a:t>
            </a:r>
          </a:p>
        </p:txBody>
      </p:sp>
      <p:sp>
        <p:nvSpPr>
          <p:cNvPr id="4" name="TextBox 3">
            <a:extLst>
              <a:ext uri="{FF2B5EF4-FFF2-40B4-BE49-F238E27FC236}">
                <a16:creationId xmlns:a16="http://schemas.microsoft.com/office/drawing/2014/main" id="{0E6E9A8B-1E5D-C564-E299-CEBABA1ED1E5}"/>
              </a:ext>
            </a:extLst>
          </p:cNvPr>
          <p:cNvSpPr txBox="1"/>
          <p:nvPr/>
        </p:nvSpPr>
        <p:spPr>
          <a:xfrm>
            <a:off x="271931" y="789128"/>
            <a:ext cx="11590636" cy="4832092"/>
          </a:xfrm>
          <a:prstGeom prst="rect">
            <a:avLst/>
          </a:prstGeom>
          <a:noFill/>
        </p:spPr>
        <p:txBody>
          <a:bodyPr wrap="square" rtlCol="0">
            <a:spAutoFit/>
          </a:bodyPr>
          <a:lstStyle/>
          <a:p>
            <a:pPr marL="514350" lvl="0" indent="-514350" algn="just">
              <a:buFont typeface="+mj-lt"/>
              <a:buAutoNum type="arabicPeriod"/>
            </a:pPr>
            <a:r>
              <a:rPr lang="en-US" sz="2800" b="1" dirty="0"/>
              <a:t>Have a preeminent concern with God’s glory. Meditate upon God’s glory and the current state of the church (1 Corinthians 10:31; Ephesians 5:27). May this lead us to mourn for all we have lost.</a:t>
            </a:r>
          </a:p>
          <a:p>
            <a:pPr algn="just"/>
            <a:r>
              <a:rPr lang="en-US" sz="2800" dirty="0"/>
              <a:t> </a:t>
            </a:r>
          </a:p>
          <a:p>
            <a:pPr algn="just"/>
            <a:r>
              <a:rPr lang="en-US" sz="2400" i="1" dirty="0"/>
              <a:t>1 Corinthians 10:31</a:t>
            </a:r>
            <a:endParaRPr lang="en-US" sz="2400" dirty="0"/>
          </a:p>
          <a:p>
            <a:pPr algn="just"/>
            <a:r>
              <a:rPr lang="en-US" sz="2400" i="1" dirty="0"/>
              <a:t>Whether, then, you eat or drink or whatever you do, do all to the glory of God. </a:t>
            </a:r>
            <a:endParaRPr lang="en-US" sz="2400" dirty="0"/>
          </a:p>
          <a:p>
            <a:pPr algn="just"/>
            <a:r>
              <a:rPr lang="en-US" sz="2400" i="1" dirty="0"/>
              <a:t> </a:t>
            </a:r>
            <a:endParaRPr lang="en-US" sz="2400" dirty="0"/>
          </a:p>
          <a:p>
            <a:pPr algn="just"/>
            <a:r>
              <a:rPr lang="en-US" sz="2400" i="1" dirty="0"/>
              <a:t>Ephesians 5:27</a:t>
            </a:r>
            <a:endParaRPr lang="en-US" sz="2400" dirty="0"/>
          </a:p>
          <a:p>
            <a:pPr algn="just"/>
            <a:r>
              <a:rPr lang="en-US" sz="2400" i="1" dirty="0"/>
              <a:t>that He [Jesus] might present to Himself the church in all her glory, having no spot or wrinkle or any such thing; but that she would be holy and blameless. </a:t>
            </a:r>
            <a:endParaRPr lang="en-US" sz="2400" dirty="0"/>
          </a:p>
        </p:txBody>
      </p:sp>
    </p:spTree>
    <p:extLst>
      <p:ext uri="{BB962C8B-B14F-4D97-AF65-F5344CB8AC3E}">
        <p14:creationId xmlns:p14="http://schemas.microsoft.com/office/powerpoint/2010/main" val="16487922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par>
                                <p:cTn id="12" presetID="10" presetClass="entr" presetSubtype="0" fill="hold" nodeType="withEffect">
                                  <p:stCondLst>
                                    <p:cond delay="325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750"/>
                                        <p:tgtEl>
                                          <p:spTgt spid="4">
                                            <p:txEl>
                                              <p:pRg st="3" end="3"/>
                                            </p:txEl>
                                          </p:spTgt>
                                        </p:tgtEl>
                                      </p:cBhvr>
                                    </p:animEffect>
                                  </p:childTnLst>
                                </p:cTn>
                              </p:par>
                            </p:childTnLst>
                          </p:cTn>
                        </p:par>
                        <p:par>
                          <p:cTn id="15" fill="hold">
                            <p:stCondLst>
                              <p:cond delay="7000"/>
                            </p:stCondLst>
                            <p:childTnLst>
                              <p:par>
                                <p:cTn id="16" presetID="10" presetClass="entr" presetSubtype="0" fill="hold" nodeType="afterEffect">
                                  <p:stCondLst>
                                    <p:cond delay="325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1750"/>
                                        <p:tgtEl>
                                          <p:spTgt spid="4">
                                            <p:txEl>
                                              <p:pRg st="5" end="5"/>
                                            </p:txEl>
                                          </p:spTgt>
                                        </p:tgtEl>
                                      </p:cBhvr>
                                    </p:animEffect>
                                  </p:childTnLst>
                                </p:cTn>
                              </p:par>
                              <p:par>
                                <p:cTn id="19" presetID="10" presetClass="entr" presetSubtype="0" fill="hold" nodeType="withEffect">
                                  <p:stCondLst>
                                    <p:cond delay="325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Steps to Avoid Apostasy</a:t>
            </a:r>
          </a:p>
        </p:txBody>
      </p:sp>
      <p:sp>
        <p:nvSpPr>
          <p:cNvPr id="4" name="TextBox 3">
            <a:extLst>
              <a:ext uri="{FF2B5EF4-FFF2-40B4-BE49-F238E27FC236}">
                <a16:creationId xmlns:a16="http://schemas.microsoft.com/office/drawing/2014/main" id="{0E6E9A8B-1E5D-C564-E299-CEBABA1ED1E5}"/>
              </a:ext>
            </a:extLst>
          </p:cNvPr>
          <p:cNvSpPr txBox="1"/>
          <p:nvPr/>
        </p:nvSpPr>
        <p:spPr>
          <a:xfrm>
            <a:off x="271931" y="789128"/>
            <a:ext cx="11590636" cy="5509200"/>
          </a:xfrm>
          <a:prstGeom prst="rect">
            <a:avLst/>
          </a:prstGeom>
          <a:noFill/>
        </p:spPr>
        <p:txBody>
          <a:bodyPr wrap="square" rtlCol="0">
            <a:spAutoFit/>
          </a:bodyPr>
          <a:lstStyle/>
          <a:p>
            <a:pPr marL="514350" lvl="0" indent="-514350" algn="just">
              <a:buFont typeface="+mj-lt"/>
              <a:buAutoNum type="arabicPeriod" startAt="2"/>
            </a:pPr>
            <a:r>
              <a:rPr lang="en-US" sz="2800" b="1" dirty="0"/>
              <a:t>Be in continual prayer (1 Thessalonians 5:17; Ephesians 6:18-20). Let us pray always for the restoration of the primacy of proper doctrine in the church.</a:t>
            </a:r>
          </a:p>
          <a:p>
            <a:pPr algn="just"/>
            <a:r>
              <a:rPr lang="en-US" sz="2800" dirty="0"/>
              <a:t> </a:t>
            </a:r>
          </a:p>
          <a:p>
            <a:pPr algn="just"/>
            <a:r>
              <a:rPr lang="en-US" sz="2400" i="1" dirty="0"/>
              <a:t>1 Thessalonians 5:17</a:t>
            </a:r>
            <a:endParaRPr lang="en-US" sz="2400" dirty="0"/>
          </a:p>
          <a:p>
            <a:pPr algn="just"/>
            <a:r>
              <a:rPr lang="en-US" sz="2400" i="1" dirty="0"/>
              <a:t>pray without ceasing; </a:t>
            </a:r>
            <a:endParaRPr lang="en-US" sz="2400" dirty="0"/>
          </a:p>
          <a:p>
            <a:pPr algn="just"/>
            <a:r>
              <a:rPr lang="en-US" sz="2400" i="1" dirty="0"/>
              <a:t> </a:t>
            </a:r>
            <a:endParaRPr lang="en-US" sz="2400" dirty="0"/>
          </a:p>
          <a:p>
            <a:pPr algn="just"/>
            <a:r>
              <a:rPr lang="en-US" sz="2400" i="1" dirty="0"/>
              <a:t>Ephesians 6:18-20</a:t>
            </a:r>
            <a:endParaRPr lang="en-US" sz="2400" dirty="0"/>
          </a:p>
          <a:p>
            <a:pPr algn="just"/>
            <a:r>
              <a:rPr lang="en-US" sz="2400" i="1" dirty="0"/>
              <a:t>18 With all prayer and petition pray at all times in the Spirit, and with this in view, be on the alert with all perseverance and petition for all the saints, 19 and pray on my behalf, that utterance may be given to me in the opening of my mouth, to make known with boldness the mystery of the gospel, 20 for which I am an ambassador in chains; that in proclaiming it I may speak boldly, as I ought to speak. </a:t>
            </a:r>
            <a:endParaRPr lang="en-US" sz="2400" dirty="0"/>
          </a:p>
        </p:txBody>
      </p:sp>
    </p:spTree>
    <p:extLst>
      <p:ext uri="{BB962C8B-B14F-4D97-AF65-F5344CB8AC3E}">
        <p14:creationId xmlns:p14="http://schemas.microsoft.com/office/powerpoint/2010/main" val="1618380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7000"/>
                            </p:stCondLst>
                            <p:childTnLst>
                              <p:par>
                                <p:cTn id="13" presetID="10" presetClass="entr" presetSubtype="0" fill="hold" nodeType="afterEffect">
                                  <p:stCondLst>
                                    <p:cond delay="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par>
                          <p:cTn id="16" fill="hold">
                            <p:stCondLst>
                              <p:cond delay="9000"/>
                            </p:stCondLst>
                            <p:childTnLst>
                              <p:par>
                                <p:cTn id="17" presetID="10" presetClass="entr" presetSubtype="0" fill="hold" nodeType="afterEffect">
                                  <p:stCondLst>
                                    <p:cond delay="225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750"/>
                                        <p:tgtEl>
                                          <p:spTgt spid="4">
                                            <p:txEl>
                                              <p:pRg st="5" end="5"/>
                                            </p:txEl>
                                          </p:spTgt>
                                        </p:tgtEl>
                                      </p:cBhvr>
                                    </p:animEffect>
                                  </p:childTnLst>
                                </p:cTn>
                              </p:par>
                            </p:childTnLst>
                          </p:cTn>
                        </p:par>
                        <p:par>
                          <p:cTn id="20" fill="hold">
                            <p:stCondLst>
                              <p:cond delay="13000"/>
                            </p:stCondLst>
                            <p:childTnLst>
                              <p:par>
                                <p:cTn id="21" presetID="10" presetClass="entr" presetSubtype="0" fill="hold" nodeType="afterEffect">
                                  <p:stCondLst>
                                    <p:cond delay="25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Steps to Avoid Apostasy</a:t>
            </a:r>
          </a:p>
        </p:txBody>
      </p:sp>
      <p:sp>
        <p:nvSpPr>
          <p:cNvPr id="4" name="TextBox 3">
            <a:extLst>
              <a:ext uri="{FF2B5EF4-FFF2-40B4-BE49-F238E27FC236}">
                <a16:creationId xmlns:a16="http://schemas.microsoft.com/office/drawing/2014/main" id="{0E6E9A8B-1E5D-C564-E299-CEBABA1ED1E5}"/>
              </a:ext>
            </a:extLst>
          </p:cNvPr>
          <p:cNvSpPr txBox="1"/>
          <p:nvPr/>
        </p:nvSpPr>
        <p:spPr>
          <a:xfrm>
            <a:off x="271931" y="789128"/>
            <a:ext cx="11590636" cy="4770537"/>
          </a:xfrm>
          <a:prstGeom prst="rect">
            <a:avLst/>
          </a:prstGeom>
          <a:noFill/>
        </p:spPr>
        <p:txBody>
          <a:bodyPr wrap="square" rtlCol="0">
            <a:spAutoFit/>
          </a:bodyPr>
          <a:lstStyle/>
          <a:p>
            <a:pPr marL="514350" lvl="0" indent="-514350" algn="just">
              <a:buFont typeface="+mj-lt"/>
              <a:buAutoNum type="arabicPeriod" startAt="3"/>
            </a:pPr>
            <a:r>
              <a:rPr lang="en-US" sz="2800" b="1" dirty="0"/>
              <a:t>Practice constant testimony (Matthew 5:16; 1 Peter 3:15).  Others must see and hear your open and resolved profession of and contending for the faith and the truth of the Gospel.</a:t>
            </a:r>
          </a:p>
          <a:p>
            <a:pPr algn="just"/>
            <a:r>
              <a:rPr lang="en-US" sz="2800" dirty="0"/>
              <a:t> </a:t>
            </a:r>
          </a:p>
          <a:p>
            <a:pPr algn="just"/>
            <a:r>
              <a:rPr lang="en-US" sz="2400" i="1" dirty="0"/>
              <a:t>Matthew 5:16</a:t>
            </a:r>
            <a:endParaRPr lang="en-US" sz="2400" dirty="0"/>
          </a:p>
          <a:p>
            <a:pPr algn="just"/>
            <a:r>
              <a:rPr lang="en-US" sz="2400" i="1" dirty="0"/>
              <a:t> Let your light shine before men in such a way that they may see your good works, and glorify your Father who is in heaven. </a:t>
            </a:r>
            <a:endParaRPr lang="en-US" sz="2400" dirty="0"/>
          </a:p>
          <a:p>
            <a:pPr algn="just"/>
            <a:r>
              <a:rPr lang="en-US" sz="2400" i="1" dirty="0"/>
              <a:t> </a:t>
            </a:r>
            <a:endParaRPr lang="en-US" sz="2400" dirty="0"/>
          </a:p>
          <a:p>
            <a:pPr algn="just"/>
            <a:r>
              <a:rPr lang="en-US" sz="2400" i="1" dirty="0"/>
              <a:t>1 Peter 3:15</a:t>
            </a:r>
            <a:endParaRPr lang="en-US" sz="2400" dirty="0"/>
          </a:p>
          <a:p>
            <a:pPr algn="just"/>
            <a:r>
              <a:rPr lang="en-US" sz="2400" i="1" dirty="0"/>
              <a:t>but sanctify Christ as Lord in your hearts, always being ready to make a defense to everyone who asks you to give an account for the hope that is in you, yet with gentleness and reverence; </a:t>
            </a:r>
            <a:endParaRPr lang="en-US" sz="2400" dirty="0"/>
          </a:p>
        </p:txBody>
      </p:sp>
    </p:spTree>
    <p:extLst>
      <p:ext uri="{BB962C8B-B14F-4D97-AF65-F5344CB8AC3E}">
        <p14:creationId xmlns:p14="http://schemas.microsoft.com/office/powerpoint/2010/main" val="16634330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7000"/>
                            </p:stCondLst>
                            <p:childTnLst>
                              <p:par>
                                <p:cTn id="13" presetID="10" presetClass="entr" presetSubtype="0" fill="hold" nodeType="afterEffect">
                                  <p:stCondLst>
                                    <p:cond delay="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par>
                          <p:cTn id="16" fill="hold">
                            <p:stCondLst>
                              <p:cond delay="9000"/>
                            </p:stCondLst>
                            <p:childTnLst>
                              <p:par>
                                <p:cTn id="17" presetID="10" presetClass="entr" presetSubtype="0" fill="hold" nodeType="afterEffect">
                                  <p:stCondLst>
                                    <p:cond delay="225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750"/>
                                        <p:tgtEl>
                                          <p:spTgt spid="4">
                                            <p:txEl>
                                              <p:pRg st="5" end="5"/>
                                            </p:txEl>
                                          </p:spTgt>
                                        </p:tgtEl>
                                      </p:cBhvr>
                                    </p:animEffect>
                                  </p:childTnLst>
                                </p:cTn>
                              </p:par>
                            </p:childTnLst>
                          </p:cTn>
                        </p:par>
                        <p:par>
                          <p:cTn id="20" fill="hold">
                            <p:stCondLst>
                              <p:cond delay="13000"/>
                            </p:stCondLst>
                            <p:childTnLst>
                              <p:par>
                                <p:cTn id="21" presetID="10" presetClass="entr" presetSubtype="0" fill="hold" nodeType="afterEffect">
                                  <p:stCondLst>
                                    <p:cond delay="25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Steps to Avoid Apostasy</a:t>
            </a:r>
          </a:p>
        </p:txBody>
      </p:sp>
      <p:sp>
        <p:nvSpPr>
          <p:cNvPr id="4" name="TextBox 3">
            <a:extLst>
              <a:ext uri="{FF2B5EF4-FFF2-40B4-BE49-F238E27FC236}">
                <a16:creationId xmlns:a16="http://schemas.microsoft.com/office/drawing/2014/main" id="{0E6E9A8B-1E5D-C564-E299-CEBABA1ED1E5}"/>
              </a:ext>
            </a:extLst>
          </p:cNvPr>
          <p:cNvSpPr txBox="1"/>
          <p:nvPr/>
        </p:nvSpPr>
        <p:spPr>
          <a:xfrm>
            <a:off x="271931" y="789128"/>
            <a:ext cx="11590636" cy="5047536"/>
          </a:xfrm>
          <a:prstGeom prst="rect">
            <a:avLst/>
          </a:prstGeom>
          <a:noFill/>
        </p:spPr>
        <p:txBody>
          <a:bodyPr wrap="square" rtlCol="0">
            <a:spAutoFit/>
          </a:bodyPr>
          <a:lstStyle/>
          <a:p>
            <a:pPr marL="514350" lvl="0" indent="-514350" algn="just">
              <a:buFont typeface="+mj-lt"/>
              <a:buAutoNum type="arabicPeriod" startAt="4"/>
            </a:pPr>
            <a:r>
              <a:rPr lang="en-US" sz="2800" b="1" dirty="0"/>
              <a:t>Keep careful watch over your heart and life (Proverbs 4:23-24). We must remember that our hearts are deceitful and wicked and will seek to lead us from the inerrant and holy word of God (Jeremiah 17:9).</a:t>
            </a:r>
          </a:p>
          <a:p>
            <a:r>
              <a:rPr lang="en-US" dirty="0"/>
              <a:t> </a:t>
            </a:r>
          </a:p>
          <a:p>
            <a:r>
              <a:rPr lang="en-US" sz="2400" i="1" dirty="0"/>
              <a:t>Proverbs 4:23-24</a:t>
            </a:r>
            <a:endParaRPr lang="en-US" sz="2400" dirty="0"/>
          </a:p>
          <a:p>
            <a:r>
              <a:rPr lang="en-US" sz="2400" i="1" dirty="0"/>
              <a:t>23 Watch over your heart with all diligence, For from it flow the springs of life. 24 Put away from you a deceitful mouth And put devious speech far from you. </a:t>
            </a:r>
            <a:endParaRPr lang="en-US" sz="2400" dirty="0"/>
          </a:p>
          <a:p>
            <a:r>
              <a:rPr lang="en-US" sz="2400" i="1" dirty="0"/>
              <a:t> </a:t>
            </a:r>
            <a:endParaRPr lang="en-US" sz="2400" dirty="0"/>
          </a:p>
          <a:p>
            <a:r>
              <a:rPr lang="en-US" sz="2400" i="1" dirty="0"/>
              <a:t>Jeremiah 17:9</a:t>
            </a:r>
            <a:endParaRPr lang="en-US" sz="2400" dirty="0"/>
          </a:p>
          <a:p>
            <a:r>
              <a:rPr lang="en-US" sz="2400" i="1" dirty="0"/>
              <a:t>The heart is more deceitful than all else And is desperately sick; Who can understand it? </a:t>
            </a:r>
            <a:endParaRPr lang="en-US" sz="2400" dirty="0"/>
          </a:p>
        </p:txBody>
      </p:sp>
    </p:spTree>
    <p:extLst>
      <p:ext uri="{BB962C8B-B14F-4D97-AF65-F5344CB8AC3E}">
        <p14:creationId xmlns:p14="http://schemas.microsoft.com/office/powerpoint/2010/main" val="19751497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7000"/>
                            </p:stCondLst>
                            <p:childTnLst>
                              <p:par>
                                <p:cTn id="13" presetID="10" presetClass="entr" presetSubtype="0" fill="hold" nodeType="afterEffect">
                                  <p:stCondLst>
                                    <p:cond delay="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par>
                          <p:cTn id="16" fill="hold">
                            <p:stCondLst>
                              <p:cond delay="9000"/>
                            </p:stCondLst>
                            <p:childTnLst>
                              <p:par>
                                <p:cTn id="17" presetID="10" presetClass="entr" presetSubtype="0" fill="hold" nodeType="afterEffect">
                                  <p:stCondLst>
                                    <p:cond delay="225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750"/>
                                        <p:tgtEl>
                                          <p:spTgt spid="4">
                                            <p:txEl>
                                              <p:pRg st="5" end="5"/>
                                            </p:txEl>
                                          </p:spTgt>
                                        </p:tgtEl>
                                      </p:cBhvr>
                                    </p:animEffect>
                                  </p:childTnLst>
                                </p:cTn>
                              </p:par>
                            </p:childTnLst>
                          </p:cTn>
                        </p:par>
                        <p:par>
                          <p:cTn id="20" fill="hold">
                            <p:stCondLst>
                              <p:cond delay="13000"/>
                            </p:stCondLst>
                            <p:childTnLst>
                              <p:par>
                                <p:cTn id="21" presetID="10" presetClass="entr" presetSubtype="0" fill="hold" nodeType="afterEffect">
                                  <p:stCondLst>
                                    <p:cond delay="25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Steps to Avoid Apostasy</a:t>
            </a:r>
          </a:p>
        </p:txBody>
      </p:sp>
      <p:sp>
        <p:nvSpPr>
          <p:cNvPr id="4" name="TextBox 3">
            <a:extLst>
              <a:ext uri="{FF2B5EF4-FFF2-40B4-BE49-F238E27FC236}">
                <a16:creationId xmlns:a16="http://schemas.microsoft.com/office/drawing/2014/main" id="{0E6E9A8B-1E5D-C564-E299-CEBABA1ED1E5}"/>
              </a:ext>
            </a:extLst>
          </p:cNvPr>
          <p:cNvSpPr txBox="1"/>
          <p:nvPr/>
        </p:nvSpPr>
        <p:spPr>
          <a:xfrm>
            <a:off x="271931" y="789128"/>
            <a:ext cx="11590636" cy="4832092"/>
          </a:xfrm>
          <a:prstGeom prst="rect">
            <a:avLst/>
          </a:prstGeom>
          <a:noFill/>
        </p:spPr>
        <p:txBody>
          <a:bodyPr wrap="square" rtlCol="0">
            <a:spAutoFit/>
          </a:bodyPr>
          <a:lstStyle/>
          <a:p>
            <a:pPr marL="514350" lvl="0" indent="-514350" algn="just">
              <a:buFont typeface="+mj-lt"/>
              <a:buAutoNum type="arabicPeriod" startAt="5"/>
            </a:pPr>
            <a:r>
              <a:rPr lang="en-US" sz="2800" b="1" dirty="0"/>
              <a:t>Beware of the world. We must be careful not to allow the customs and habits of the time to indiscriminately infiltrate our lives and the church (1 John 2:15-17).</a:t>
            </a:r>
          </a:p>
          <a:p>
            <a:pPr algn="just"/>
            <a:r>
              <a:rPr lang="en-US" sz="2800" dirty="0"/>
              <a:t> </a:t>
            </a:r>
          </a:p>
          <a:p>
            <a:pPr algn="just"/>
            <a:r>
              <a:rPr lang="en-US" sz="2800" i="1" dirty="0"/>
              <a:t>1 John 2:15-17</a:t>
            </a:r>
            <a:endParaRPr lang="en-US" sz="2800" dirty="0"/>
          </a:p>
          <a:p>
            <a:pPr algn="just"/>
            <a:r>
              <a:rPr lang="en-US" sz="2800" i="1" dirty="0"/>
              <a:t>15 Do not love the world nor the things in the world. If anyone loves the world, the love of the Father is not in him. 16 For all that is in the world, the lust of the flesh and the lust of the eyes and the boastful pride of life, is not from the Father, but is from the world. 17 The world is passing away, and also its lusts; but the one who does the will of God lives forever. </a:t>
            </a:r>
            <a:endParaRPr lang="en-US" sz="2800" dirty="0"/>
          </a:p>
        </p:txBody>
      </p:sp>
    </p:spTree>
    <p:extLst>
      <p:ext uri="{BB962C8B-B14F-4D97-AF65-F5344CB8AC3E}">
        <p14:creationId xmlns:p14="http://schemas.microsoft.com/office/powerpoint/2010/main" val="34255684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7000"/>
                            </p:stCondLst>
                            <p:childTnLst>
                              <p:par>
                                <p:cTn id="13" presetID="10" presetClass="entr" presetSubtype="0" fill="hold" nodeType="afterEffect">
                                  <p:stCondLst>
                                    <p:cond delay="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 10 But these men revile the things which they do not understand; and the things which they know by instinct, like unreasoning animals, by these things they are destroyed.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September 11,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The Account of Apostates</a:t>
            </a:r>
          </a:p>
          <a:p>
            <a:pPr algn="ctr"/>
            <a:r>
              <a:rPr lang="en-US" sz="3200" dirty="0"/>
              <a:t>Part 2</a:t>
            </a:r>
          </a:p>
          <a:p>
            <a:pPr algn="ctr"/>
            <a:r>
              <a:rPr lang="en-US" sz="2800" i="1" dirty="0"/>
              <a:t>Jude 8-13</a:t>
            </a:r>
          </a:p>
        </p:txBody>
      </p:sp>
    </p:spTree>
    <p:extLst>
      <p:ext uri="{BB962C8B-B14F-4D97-AF65-F5344CB8AC3E}">
        <p14:creationId xmlns:p14="http://schemas.microsoft.com/office/powerpoint/2010/main" val="166442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11 Woe to them! For they have gone the way of Cain, and for pay they have rushed headlong into the error of Balaam, and perished in the rebellion of Korah. 12 These are the men who are hidden reefs in your love feasts when they feast with you without fear, caring for themselves; clouds without water, carried along by winds; autumn trees without fruit, doubly dead, uprooted; 13 wild waves of the sea, casting up their own shame like foam; wandering stars, for whom the black darkness has been reserved forever.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7914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 10 But these men revile the things which they do not understand; and the things which they know by instinct, like unreasoning animals, by these things they are destroyed.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23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Peter 4:12-13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109091"/>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12 Beloved, do not be surprised at the fiery ordeal among you, which comes upon you for your testing, as though some strange thing were happening to you; 13 but to the degree that you share the sufferings of Christ, keep on rejoicing, so that also at the revelation of His glory you may rejoice with exultation.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6780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Apostate and Heretic</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An </a:t>
            </a:r>
            <a:r>
              <a:rPr lang="en-US" sz="3200" b="1" u="sng" cap="all" dirty="0">
                <a:effectLst/>
                <a:latin typeface="Arial" panose="020B0604020202020204" pitchFamily="34" charset="0"/>
                <a:ea typeface="Times New Roman" panose="02020603050405020304" pitchFamily="18" charset="0"/>
              </a:rPr>
              <a:t>apostate</a:t>
            </a:r>
            <a:r>
              <a:rPr lang="en-US" sz="3200" dirty="0">
                <a:effectLst/>
                <a:latin typeface="Arial" panose="020B0604020202020204" pitchFamily="34" charset="0"/>
                <a:ea typeface="Times New Roman" panose="02020603050405020304" pitchFamily="18" charset="0"/>
              </a:rPr>
              <a:t> is </a:t>
            </a:r>
            <a:r>
              <a:rPr lang="en-US" sz="3200" b="1" dirty="0">
                <a:effectLst/>
                <a:latin typeface="Arial" panose="020B0604020202020204" pitchFamily="34" charset="0"/>
                <a:ea typeface="Times New Roman" panose="02020603050405020304" pitchFamily="18" charset="0"/>
              </a:rPr>
              <a:t>a person who once held to a true doctrine of Christianity but has rejected if fully.  </a:t>
            </a:r>
          </a:p>
          <a:p>
            <a:pPr marL="0" marR="0" algn="just">
              <a:spcBef>
                <a:spcPts val="0"/>
              </a:spcBef>
              <a:spcAft>
                <a:spcPts val="0"/>
              </a:spcAft>
            </a:pPr>
            <a:endParaRPr lang="en-US" sz="3200" b="1"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A </a:t>
            </a:r>
            <a:r>
              <a:rPr lang="en-US" sz="3200" b="1" u="sng" cap="all" dirty="0">
                <a:effectLst/>
                <a:latin typeface="Arial" panose="020B0604020202020204" pitchFamily="34" charset="0"/>
                <a:ea typeface="Times New Roman" panose="02020603050405020304" pitchFamily="18" charset="0"/>
              </a:rPr>
              <a:t>heretic</a:t>
            </a:r>
            <a:r>
              <a:rPr lang="en-US" sz="3200" dirty="0">
                <a:effectLst/>
                <a:latin typeface="Arial" panose="020B0604020202020204" pitchFamily="34" charset="0"/>
                <a:ea typeface="Times New Roman" panose="02020603050405020304" pitchFamily="18" charset="0"/>
              </a:rPr>
              <a:t> is </a:t>
            </a:r>
            <a:r>
              <a:rPr lang="en-US" sz="3200" b="1" dirty="0">
                <a:effectLst/>
                <a:latin typeface="Arial" panose="020B0604020202020204" pitchFamily="34" charset="0"/>
                <a:ea typeface="Times New Roman" panose="02020603050405020304" pitchFamily="18" charset="0"/>
              </a:rPr>
              <a:t>a person who adds some foreign and false teaching to his understanding of Christian doctrine.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86725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Outline of Jude 8-13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21392"/>
            <a:ext cx="11590636" cy="2062103"/>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deceptive authority (8-9)</a:t>
            </a: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debased attitude (10)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dishonest ambition (11)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distinguishable attributes (12-13)</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2411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debased attitude</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(10)</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1200329"/>
          </a:xfrm>
          <a:prstGeom prst="rect">
            <a:avLst/>
          </a:prstGeom>
          <a:noFill/>
        </p:spPr>
        <p:txBody>
          <a:bodyPr wrap="square" rtlCol="0">
            <a:spAutoFit/>
          </a:bodyPr>
          <a:lstStyle/>
          <a:p>
            <a:pPr algn="just"/>
            <a:r>
              <a:rPr lang="en-US" sz="2400" i="1" dirty="0"/>
              <a:t>But these men revile the things which they do not understand; and the things which they know by instinct, like unreasoning animals, by these things they are destroyed.</a:t>
            </a:r>
            <a:endParaRPr lang="en-US" sz="2400" dirty="0"/>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716765"/>
            <a:ext cx="11590636" cy="584775"/>
          </a:xfrm>
          <a:prstGeom prst="rect">
            <a:avLst/>
          </a:prstGeom>
          <a:noFill/>
        </p:spPr>
        <p:txBody>
          <a:bodyPr wrap="square" rtlCol="0">
            <a:spAutoFit/>
          </a:bodyPr>
          <a:lstStyle/>
          <a:p>
            <a:pPr marL="514350" indent="-514350" algn="just">
              <a:buAutoNum type="alphaUcPeriod"/>
            </a:pPr>
            <a:r>
              <a:rPr lang="en-US" sz="3200" dirty="0"/>
              <a:t>They are spiritually ignorant </a:t>
            </a:r>
            <a:r>
              <a:rPr lang="en-US" sz="3200" baseline="30000" dirty="0"/>
              <a:t>(10a)</a:t>
            </a:r>
          </a:p>
        </p:txBody>
      </p:sp>
      <p:sp>
        <p:nvSpPr>
          <p:cNvPr id="6" name="TextBox 5">
            <a:extLst>
              <a:ext uri="{FF2B5EF4-FFF2-40B4-BE49-F238E27FC236}">
                <a16:creationId xmlns:a16="http://schemas.microsoft.com/office/drawing/2014/main" id="{D994B878-B4D4-D356-B4DC-B7ED51DA841B}"/>
              </a:ext>
            </a:extLst>
          </p:cNvPr>
          <p:cNvSpPr txBox="1"/>
          <p:nvPr/>
        </p:nvSpPr>
        <p:spPr>
          <a:xfrm>
            <a:off x="287211" y="3274605"/>
            <a:ext cx="11590636" cy="1200329"/>
          </a:xfrm>
          <a:prstGeom prst="rect">
            <a:avLst/>
          </a:prstGeom>
          <a:noFill/>
        </p:spPr>
        <p:txBody>
          <a:bodyPr wrap="square" rtlCol="0">
            <a:spAutoFit/>
          </a:bodyPr>
          <a:lstStyle/>
          <a:p>
            <a:pPr algn="just"/>
            <a:r>
              <a:rPr lang="en-US" sz="2400" dirty="0"/>
              <a:t>The verb “revile” means they “speak evil against; to slander; to put down” particularly to speak profanely of sacred matters, including God Himself. Same verb as found in verse 8</a:t>
            </a:r>
            <a:endParaRPr lang="en-US" sz="2400" baseline="30000" dirty="0"/>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4" grpId="0" uiExpand="1"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Corinthians 2:14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77766"/>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But a natural man [unregenerate; unsaved] does not accept the things of the Spirit of God, for they are foolishness to him; and he cannot understand them, because they are spiritually appraised.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30410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15770</TotalTime>
  <Words>1492</Words>
  <Application>Microsoft Office PowerPoint</Application>
  <PresentationFormat>Widescreen</PresentationFormat>
  <Paragraphs>85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317</cp:revision>
  <cp:lastPrinted>2020-05-22T15:03:41Z</cp:lastPrinted>
  <dcterms:created xsi:type="dcterms:W3CDTF">2019-06-22T19:37:39Z</dcterms:created>
  <dcterms:modified xsi:type="dcterms:W3CDTF">2022-09-10T16:39:41Z</dcterms:modified>
</cp:coreProperties>
</file>